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4" r:id="rId3"/>
    <p:sldId id="290" r:id="rId4"/>
    <p:sldId id="277" r:id="rId5"/>
    <p:sldId id="278" r:id="rId6"/>
    <p:sldId id="276" r:id="rId7"/>
    <p:sldId id="288" r:id="rId8"/>
    <p:sldId id="283" r:id="rId9"/>
    <p:sldId id="279" r:id="rId10"/>
    <p:sldId id="291" r:id="rId11"/>
    <p:sldId id="284" r:id="rId12"/>
    <p:sldId id="282" r:id="rId13"/>
    <p:sldId id="285" r:id="rId14"/>
    <p:sldId id="286" r:id="rId15"/>
    <p:sldId id="305" r:id="rId16"/>
    <p:sldId id="287" r:id="rId17"/>
    <p:sldId id="297" r:id="rId18"/>
    <p:sldId id="306" r:id="rId19"/>
    <p:sldId id="293" r:id="rId20"/>
    <p:sldId id="296" r:id="rId21"/>
    <p:sldId id="298" r:id="rId22"/>
    <p:sldId id="299" r:id="rId23"/>
    <p:sldId id="302" r:id="rId24"/>
    <p:sldId id="289" r:id="rId25"/>
    <p:sldId id="303" r:id="rId26"/>
    <p:sldId id="300" r:id="rId27"/>
    <p:sldId id="294" r:id="rId28"/>
    <p:sldId id="26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37DB1-8CF5-4277-BCAD-098276503003}" v="2" dt="2020-10-20T18:31:15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37" autoAdjust="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outlineViewPr>
    <p:cViewPr>
      <p:scale>
        <a:sx n="33" d="100"/>
        <a:sy n="33" d="100"/>
      </p:scale>
      <p:origin x="0" y="-167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瀚洋" userId="effeb3f13b2f871c" providerId="LiveId" clId="{F2C37DB1-8CF5-4277-BCAD-098276503003}"/>
    <pc:docChg chg="undo custSel modSld">
      <pc:chgData name="瀚洋" userId="effeb3f13b2f871c" providerId="LiveId" clId="{F2C37DB1-8CF5-4277-BCAD-098276503003}" dt="2020-10-20T18:31:35.028" v="37" actId="14100"/>
      <pc:docMkLst>
        <pc:docMk/>
      </pc:docMkLst>
      <pc:sldChg chg="modSp mod">
        <pc:chgData name="瀚洋" userId="effeb3f13b2f871c" providerId="LiveId" clId="{F2C37DB1-8CF5-4277-BCAD-098276503003}" dt="2020-10-20T18:25:10.748" v="0" actId="1076"/>
        <pc:sldMkLst>
          <pc:docMk/>
          <pc:sldMk cId="4119521504" sldId="256"/>
        </pc:sldMkLst>
        <pc:spChg chg="mod">
          <ac:chgData name="瀚洋" userId="effeb3f13b2f871c" providerId="LiveId" clId="{F2C37DB1-8CF5-4277-BCAD-098276503003}" dt="2020-10-20T18:25:10.748" v="0" actId="1076"/>
          <ac:spMkLst>
            <pc:docMk/>
            <pc:sldMk cId="4119521504" sldId="256"/>
            <ac:spMk id="2" creationId="{7CC7C72E-1978-4AE5-B8CD-31952A65F92D}"/>
          </ac:spMkLst>
        </pc:spChg>
      </pc:sldChg>
      <pc:sldChg chg="modSp mod">
        <pc:chgData name="瀚洋" userId="effeb3f13b2f871c" providerId="LiveId" clId="{F2C37DB1-8CF5-4277-BCAD-098276503003}" dt="2020-10-20T18:26:03.658" v="11" actId="1076"/>
        <pc:sldMkLst>
          <pc:docMk/>
          <pc:sldMk cId="1608255628" sldId="274"/>
        </pc:sldMkLst>
        <pc:spChg chg="mod">
          <ac:chgData name="瀚洋" userId="effeb3f13b2f871c" providerId="LiveId" clId="{F2C37DB1-8CF5-4277-BCAD-098276503003}" dt="2020-10-20T18:25:34.554" v="3" actId="122"/>
          <ac:spMkLst>
            <pc:docMk/>
            <pc:sldMk cId="1608255628" sldId="274"/>
            <ac:spMk id="2" creationId="{EE77A8AD-8053-462E-B2EC-C2F5A628F430}"/>
          </ac:spMkLst>
        </pc:spChg>
        <pc:cxnChg chg="mod">
          <ac:chgData name="瀚洋" userId="effeb3f13b2f871c" providerId="LiveId" clId="{F2C37DB1-8CF5-4277-BCAD-098276503003}" dt="2020-10-20T18:26:03.658" v="11" actId="1076"/>
          <ac:cxnSpMkLst>
            <pc:docMk/>
            <pc:sldMk cId="1608255628" sldId="274"/>
            <ac:cxnSpMk id="5" creationId="{39590955-3047-43DC-BDF0-55C30CC079D6}"/>
          </ac:cxnSpMkLst>
        </pc:cxnChg>
      </pc:sldChg>
      <pc:sldChg chg="addSp delSp modSp mod">
        <pc:chgData name="瀚洋" userId="effeb3f13b2f871c" providerId="LiveId" clId="{F2C37DB1-8CF5-4277-BCAD-098276503003}" dt="2020-10-20T18:31:35.028" v="37" actId="14100"/>
        <pc:sldMkLst>
          <pc:docMk/>
          <pc:sldMk cId="3113632939" sldId="277"/>
        </pc:sldMkLst>
        <pc:spChg chg="mod">
          <ac:chgData name="瀚洋" userId="effeb3f13b2f871c" providerId="LiveId" clId="{F2C37DB1-8CF5-4277-BCAD-098276503003}" dt="2020-10-20T18:28:25.142" v="16" actId="1076"/>
          <ac:spMkLst>
            <pc:docMk/>
            <pc:sldMk cId="3113632939" sldId="277"/>
            <ac:spMk id="2" creationId="{EE77A8AD-8053-462E-B2EC-C2F5A628F430}"/>
          </ac:spMkLst>
        </pc:spChg>
        <pc:spChg chg="del">
          <ac:chgData name="瀚洋" userId="effeb3f13b2f871c" providerId="LiveId" clId="{F2C37DB1-8CF5-4277-BCAD-098276503003}" dt="2020-10-20T18:28:20.566" v="12" actId="478"/>
          <ac:spMkLst>
            <pc:docMk/>
            <pc:sldMk cId="3113632939" sldId="277"/>
            <ac:spMk id="7" creationId="{263A52B7-A5E3-41A7-8287-053E1C44ADCB}"/>
          </ac:spMkLst>
        </pc:spChg>
        <pc:spChg chg="del">
          <ac:chgData name="瀚洋" userId="effeb3f13b2f871c" providerId="LiveId" clId="{F2C37DB1-8CF5-4277-BCAD-098276503003}" dt="2020-10-20T18:28:27.740" v="17" actId="478"/>
          <ac:spMkLst>
            <pc:docMk/>
            <pc:sldMk cId="3113632939" sldId="277"/>
            <ac:spMk id="8" creationId="{0C908D7C-105E-4A9B-838E-D7198AEEF816}"/>
          </ac:spMkLst>
        </pc:spChg>
        <pc:spChg chg="del">
          <ac:chgData name="瀚洋" userId="effeb3f13b2f871c" providerId="LiveId" clId="{F2C37DB1-8CF5-4277-BCAD-098276503003}" dt="2020-10-20T18:28:29.418" v="18" actId="478"/>
          <ac:spMkLst>
            <pc:docMk/>
            <pc:sldMk cId="3113632939" sldId="277"/>
            <ac:spMk id="17" creationId="{BFA34846-2A2C-4530-B8F6-C4161769DA67}"/>
          </ac:spMkLst>
        </pc:spChg>
        <pc:spChg chg="del">
          <ac:chgData name="瀚洋" userId="effeb3f13b2f871c" providerId="LiveId" clId="{F2C37DB1-8CF5-4277-BCAD-098276503003}" dt="2020-10-20T18:28:27.740" v="17" actId="478"/>
          <ac:spMkLst>
            <pc:docMk/>
            <pc:sldMk cId="3113632939" sldId="277"/>
            <ac:spMk id="26" creationId="{22DE4B80-7AB8-4E60-9A8F-1F36BDFE59B4}"/>
          </ac:spMkLst>
        </pc:spChg>
        <pc:spChg chg="del">
          <ac:chgData name="瀚洋" userId="effeb3f13b2f871c" providerId="LiveId" clId="{F2C37DB1-8CF5-4277-BCAD-098276503003}" dt="2020-10-20T18:28:27.740" v="17" actId="478"/>
          <ac:spMkLst>
            <pc:docMk/>
            <pc:sldMk cId="3113632939" sldId="277"/>
            <ac:spMk id="27" creationId="{35638BE4-A3F4-4FD9-B271-78ADE378C439}"/>
          </ac:spMkLst>
        </pc:spChg>
        <pc:spChg chg="del">
          <ac:chgData name="瀚洋" userId="effeb3f13b2f871c" providerId="LiveId" clId="{F2C37DB1-8CF5-4277-BCAD-098276503003}" dt="2020-10-20T18:28:27.740" v="17" actId="478"/>
          <ac:spMkLst>
            <pc:docMk/>
            <pc:sldMk cId="3113632939" sldId="277"/>
            <ac:spMk id="28" creationId="{D056FE80-B1B9-41CB-BE7E-B2030C939DB7}"/>
          </ac:spMkLst>
        </pc:spChg>
        <pc:spChg chg="del">
          <ac:chgData name="瀚洋" userId="effeb3f13b2f871c" providerId="LiveId" clId="{F2C37DB1-8CF5-4277-BCAD-098276503003}" dt="2020-10-20T18:28:20.566" v="12" actId="478"/>
          <ac:spMkLst>
            <pc:docMk/>
            <pc:sldMk cId="3113632939" sldId="277"/>
            <ac:spMk id="29" creationId="{73432F09-F405-4410-B369-0496CA9E7785}"/>
          </ac:spMkLst>
        </pc:spChg>
        <pc:spChg chg="del">
          <ac:chgData name="瀚洋" userId="effeb3f13b2f871c" providerId="LiveId" clId="{F2C37DB1-8CF5-4277-BCAD-098276503003}" dt="2020-10-20T18:28:27.740" v="17" actId="478"/>
          <ac:spMkLst>
            <pc:docMk/>
            <pc:sldMk cId="3113632939" sldId="277"/>
            <ac:spMk id="30" creationId="{7E5C706B-7B5C-4C58-B0DB-1A49CE386DEE}"/>
          </ac:spMkLst>
        </pc:spChg>
        <pc:picChg chg="add mod">
          <ac:chgData name="瀚洋" userId="effeb3f13b2f871c" providerId="LiveId" clId="{F2C37DB1-8CF5-4277-BCAD-098276503003}" dt="2020-10-20T18:31:28.825" v="36" actId="14100"/>
          <ac:picMkLst>
            <pc:docMk/>
            <pc:sldMk cId="3113632939" sldId="277"/>
            <ac:picMk id="4" creationId="{8C21F94A-1D44-4AF6-A7F8-92BD58B90B37}"/>
          </ac:picMkLst>
        </pc:picChg>
        <pc:picChg chg="add mod">
          <ac:chgData name="瀚洋" userId="effeb3f13b2f871c" providerId="LiveId" clId="{F2C37DB1-8CF5-4277-BCAD-098276503003}" dt="2020-10-20T18:31:09.794" v="27" actId="1076"/>
          <ac:picMkLst>
            <pc:docMk/>
            <pc:sldMk cId="3113632939" sldId="277"/>
            <ac:picMk id="9" creationId="{890F4A32-779A-44DF-8C87-B8AC145A33A4}"/>
          </ac:picMkLst>
        </pc:picChg>
        <pc:picChg chg="add mod">
          <ac:chgData name="瀚洋" userId="effeb3f13b2f871c" providerId="LiveId" clId="{F2C37DB1-8CF5-4277-BCAD-098276503003}" dt="2020-10-20T18:31:07.922" v="24" actId="962"/>
          <ac:picMkLst>
            <pc:docMk/>
            <pc:sldMk cId="3113632939" sldId="277"/>
            <ac:picMk id="11" creationId="{896A8AE1-6BAA-48BB-810D-F35D61BC400E}"/>
          </ac:picMkLst>
        </pc:picChg>
        <pc:picChg chg="add mod">
          <ac:chgData name="瀚洋" userId="effeb3f13b2f871c" providerId="LiveId" clId="{F2C37DB1-8CF5-4277-BCAD-098276503003}" dt="2020-10-20T18:31:35.028" v="37" actId="14100"/>
          <ac:picMkLst>
            <pc:docMk/>
            <pc:sldMk cId="3113632939" sldId="277"/>
            <ac:picMk id="13" creationId="{AC653CD6-02A7-4CD3-80DA-828243255A7B}"/>
          </ac:picMkLst>
        </pc:picChg>
        <pc:picChg chg="del">
          <ac:chgData name="瀚洋" userId="effeb3f13b2f871c" providerId="LiveId" clId="{F2C37DB1-8CF5-4277-BCAD-098276503003}" dt="2020-10-20T18:28:20.566" v="12" actId="478"/>
          <ac:picMkLst>
            <pc:docMk/>
            <pc:sldMk cId="3113632939" sldId="277"/>
            <ac:picMk id="14" creationId="{3E0C275E-F82A-4DDD-9358-5A4EC816A449}"/>
          </ac:picMkLst>
        </pc:picChg>
        <pc:picChg chg="del">
          <ac:chgData name="瀚洋" userId="effeb3f13b2f871c" providerId="LiveId" clId="{F2C37DB1-8CF5-4277-BCAD-098276503003}" dt="2020-10-20T18:28:20.566" v="12" actId="478"/>
          <ac:picMkLst>
            <pc:docMk/>
            <pc:sldMk cId="3113632939" sldId="277"/>
            <ac:picMk id="16" creationId="{5AAD7F61-23C5-4FC9-8A8D-2386C02509B0}"/>
          </ac:picMkLst>
        </pc:picChg>
        <pc:picChg chg="del">
          <ac:chgData name="瀚洋" userId="effeb3f13b2f871c" providerId="LiveId" clId="{F2C37DB1-8CF5-4277-BCAD-098276503003}" dt="2020-10-20T18:28:27.740" v="17" actId="478"/>
          <ac:picMkLst>
            <pc:docMk/>
            <pc:sldMk cId="3113632939" sldId="277"/>
            <ac:picMk id="21" creationId="{B962558B-1279-41F9-959D-FD3F4537A8CE}"/>
          </ac:picMkLst>
        </pc:picChg>
        <pc:picChg chg="del">
          <ac:chgData name="瀚洋" userId="effeb3f13b2f871c" providerId="LiveId" clId="{F2C37DB1-8CF5-4277-BCAD-098276503003}" dt="2020-10-20T18:28:27.740" v="17" actId="478"/>
          <ac:picMkLst>
            <pc:docMk/>
            <pc:sldMk cId="3113632939" sldId="277"/>
            <ac:picMk id="23" creationId="{97A73996-E01E-44F4-8930-B1A5E30AAAE5}"/>
          </ac:picMkLst>
        </pc:picChg>
        <pc:picChg chg="del">
          <ac:chgData name="瀚洋" userId="effeb3f13b2f871c" providerId="LiveId" clId="{F2C37DB1-8CF5-4277-BCAD-098276503003}" dt="2020-10-20T18:28:27.740" v="17" actId="478"/>
          <ac:picMkLst>
            <pc:docMk/>
            <pc:sldMk cId="3113632939" sldId="277"/>
            <ac:picMk id="25" creationId="{BBF17745-C39F-4DCA-AC92-A578534FD49B}"/>
          </ac:picMkLst>
        </pc:picChg>
        <pc:cxnChg chg="mod">
          <ac:chgData name="瀚洋" userId="effeb3f13b2f871c" providerId="LiveId" clId="{F2C37DB1-8CF5-4277-BCAD-098276503003}" dt="2020-10-20T18:28:22.999" v="14" actId="1076"/>
          <ac:cxnSpMkLst>
            <pc:docMk/>
            <pc:sldMk cId="3113632939" sldId="277"/>
            <ac:cxnSpMk id="5" creationId="{39590955-3047-43DC-BDF0-55C30CC079D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EF3E4-2B83-4461-90A9-565A46CDFB0D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22323-AF16-4845-B215-FB2D7A7947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4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09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764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835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418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2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965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43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22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22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90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171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76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28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542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461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42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630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829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66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2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4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388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229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32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22323-AF16-4845-B215-FB2D7A7947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96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4CA71-8426-4620-9839-18C0E5C0F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47B761-54F3-4113-96CC-8611A522B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979950-5597-409F-AC90-CC9ACEE2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655977-0188-4767-8036-9CDB3799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F78759-CEBD-46FD-83FA-6689270F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96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32327-89A5-497F-ADB8-6AC8EFFB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FE84C4-399B-46CB-A1E8-CDE44DFC2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AE03D-D1FC-4A49-B9A1-2D922268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B7E8E-655C-4E1B-A3E7-D0666E26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CF9BEA-77D9-4672-B7E8-7F53DFFE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1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47976C4-5AA7-415A-806E-2BAFD79CB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3B6A88-9A18-491E-B535-B1C74EF7E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D438C6-83CA-4B13-A09D-66099C12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6FA798-4D06-44F9-A3C8-B7620E6F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2EF2CD-217E-47EB-9B2B-A91213A9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97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DB3A6-A3EF-4631-BB86-A1769FBD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1ABCB2-D10F-48FD-88DF-3F8FF87FF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5D82D-2114-418F-B1F0-49EAF1A3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FC7676-355C-4627-81C9-0E193E6C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1E416-B6DA-4E84-A698-3C0F3CF4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6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ADFE9-41BD-45B0-AB4D-C13935DF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C34D09-35DF-4EC4-9395-339BB94C7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F2044-32F9-490A-84AC-442BF1F5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9FB374-7346-44E1-9285-ADDCDFE3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E74AD0-B2BD-4C73-B1B2-DCCADFC5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3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C0081-91C6-451D-BD2D-3B5E7AF8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644E0-CBE9-4AFF-B248-FF458417C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2F8632-9718-4753-8D99-34CA6BAC0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D760A6-0D8A-4407-8818-0E8FDB5B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80D900-8912-4484-A144-F629E776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F55729-5895-45FC-8797-18D62C1D6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3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99C2E-2033-4745-B601-C5F682D2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3751E1-ABE4-4547-957B-6B61C0AF5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7A681A-8AA9-4DAE-AAF6-B80A19B32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D03E5B-B735-4487-89F5-DC36FDC46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3B9D41-13D6-41D1-ACBC-2242F7798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F98BC7-FF8F-4AF0-A8C8-59D435DF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5C5934-4DC5-4A6F-AD92-C227E06E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2AFBDE-9988-4B8A-A92E-2DA151CE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949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C335C-272F-4EA1-8BED-A5727BC8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275415-91DB-40D0-A409-273260CEC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EB10AE-7808-4582-B578-F7EE2C0C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0D4D75-22C1-41F3-8D58-36FA6327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81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8A1730-2390-426D-BBC9-54DF252D5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516389-3589-4DF8-BD41-51C262A0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64172B-D44C-4A19-8B13-DA1E629D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7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FF5C3-15B4-48FC-B318-B639089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1AA23-646C-42E8-90DE-8B56743D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B004AF-7F12-4119-BD64-EA09ADFA5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8AC392-43CC-4D2B-84CB-4EBEFA6F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1BBA50-3F18-4035-870F-C310029C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7C8BCB-3051-4A23-B388-D4943842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94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4BEB4-E53A-49B6-9933-ADB8F946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891CC1-73BB-43C9-8EB7-30CC420D9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217C9D-EB98-4C59-BEE1-293EF87AB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8EFEC-B22F-4588-87E9-642F57DF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EA41C3-468B-418A-9989-64AB6817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7DF820-B0BF-4A38-B585-6904798B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55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636CD5-AC8E-484C-AAE9-3B0448E7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4023EC-F596-4E72-A596-36F0230C6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9F622-28D9-48E3-BAFA-46D024E5B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DE699-C32B-402E-B1AD-F02FFC8C9A77}" type="datetimeFigureOut">
              <a:rPr lang="zh-CN" altLang="en-US" smtClean="0"/>
              <a:t>2020/10/21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BF13F0-8922-4CE4-BF2F-5BBE8AE0F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3400F0-5FF3-419F-ADAD-627BFE57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FB96B-C875-4087-B0EA-A6DB703D7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38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7C72E-1978-4AE5-B8CD-31952A65F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69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Improved Texture Transformer Network for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Ref-based Image Super-Resolution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6C06B1-EFBE-43CC-9465-998EF6927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2416" y="4187254"/>
            <a:ext cx="9144000" cy="1655762"/>
          </a:xfrm>
        </p:spPr>
        <p:txBody>
          <a:bodyPr>
            <a:normAutofit/>
          </a:bodyPr>
          <a:lstStyle/>
          <a:p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张博宇 沈飞鸿 鲁瀚洋</a:t>
            </a:r>
          </a:p>
        </p:txBody>
      </p:sp>
    </p:spTree>
    <p:extLst>
      <p:ext uri="{BB962C8B-B14F-4D97-AF65-F5344CB8AC3E}">
        <p14:creationId xmlns:p14="http://schemas.microsoft.com/office/powerpoint/2010/main" val="411952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内容占位符 4" descr="手机屏幕截图&#10;&#10;描述已自动生成">
            <a:extLst>
              <a:ext uri="{FF2B5EF4-FFF2-40B4-BE49-F238E27FC236}">
                <a16:creationId xmlns:a16="http://schemas.microsoft.com/office/drawing/2014/main" id="{E076C868-7D21-4AE5-AAF8-62E47ECFC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01" y="1295439"/>
            <a:ext cx="5034085" cy="51631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41C335-B136-4EC4-8552-1AF2F486F2A7}"/>
              </a:ext>
            </a:extLst>
          </p:cNvPr>
          <p:cNvSpPr/>
          <p:nvPr/>
        </p:nvSpPr>
        <p:spPr>
          <a:xfrm>
            <a:off x="3741535" y="4250352"/>
            <a:ext cx="4025197" cy="9649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0CE6D0-3BF0-447A-B999-848F7CE24B8A}"/>
              </a:ext>
            </a:extLst>
          </p:cNvPr>
          <p:cNvSpPr/>
          <p:nvPr/>
        </p:nvSpPr>
        <p:spPr>
          <a:xfrm>
            <a:off x="3966689" y="2081524"/>
            <a:ext cx="3685169" cy="2104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3D5849E-FDFB-4C4A-90E7-908CE0E63459}"/>
              </a:ext>
            </a:extLst>
          </p:cNvPr>
          <p:cNvCxnSpPr>
            <a:cxnSpLocks/>
          </p:cNvCxnSpPr>
          <p:nvPr/>
        </p:nvCxnSpPr>
        <p:spPr>
          <a:xfrm flipH="1" flipV="1">
            <a:off x="2840629" y="1571481"/>
            <a:ext cx="4811230" cy="3216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6E012D7-0ECA-4FBE-B969-3548362A3CB3}"/>
              </a:ext>
            </a:extLst>
          </p:cNvPr>
          <p:cNvCxnSpPr/>
          <p:nvPr/>
        </p:nvCxnSpPr>
        <p:spPr>
          <a:xfrm>
            <a:off x="7651858" y="1603646"/>
            <a:ext cx="0" cy="40435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AE38653-E237-4E77-B3A8-D5CBDF9FCAC3}"/>
              </a:ext>
            </a:extLst>
          </p:cNvPr>
          <p:cNvCxnSpPr/>
          <p:nvPr/>
        </p:nvCxnSpPr>
        <p:spPr>
          <a:xfrm flipH="1">
            <a:off x="5492220" y="2008004"/>
            <a:ext cx="21596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0356EEA-364D-4475-9DDF-D2A4E142BD51}"/>
              </a:ext>
            </a:extLst>
          </p:cNvPr>
          <p:cNvCxnSpPr/>
          <p:nvPr/>
        </p:nvCxnSpPr>
        <p:spPr>
          <a:xfrm>
            <a:off x="5492220" y="2008004"/>
            <a:ext cx="0" cy="753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152CE2-AA93-4201-BB03-03696CD1EEB4}"/>
              </a:ext>
            </a:extLst>
          </p:cNvPr>
          <p:cNvCxnSpPr/>
          <p:nvPr/>
        </p:nvCxnSpPr>
        <p:spPr>
          <a:xfrm flipH="1">
            <a:off x="3741535" y="2761580"/>
            <a:ext cx="175068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7C10FCE-BB54-4422-BE71-4F0BB0599B7F}"/>
              </a:ext>
            </a:extLst>
          </p:cNvPr>
          <p:cNvCxnSpPr/>
          <p:nvPr/>
        </p:nvCxnSpPr>
        <p:spPr>
          <a:xfrm>
            <a:off x="3741535" y="2761580"/>
            <a:ext cx="0" cy="11441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D805C48-2FFB-448B-90E3-360A125625D6}"/>
              </a:ext>
            </a:extLst>
          </p:cNvPr>
          <p:cNvCxnSpPr>
            <a:cxnSpLocks/>
          </p:cNvCxnSpPr>
          <p:nvPr/>
        </p:nvCxnSpPr>
        <p:spPr>
          <a:xfrm flipH="1">
            <a:off x="2855708" y="3905729"/>
            <a:ext cx="8858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6C869B1-CE35-497B-860B-A476F6A43274}"/>
              </a:ext>
            </a:extLst>
          </p:cNvPr>
          <p:cNvCxnSpPr>
            <a:cxnSpLocks/>
          </p:cNvCxnSpPr>
          <p:nvPr/>
        </p:nvCxnSpPr>
        <p:spPr>
          <a:xfrm>
            <a:off x="2840629" y="1571481"/>
            <a:ext cx="15079" cy="23342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E2BB22A-CFE5-4B59-A15E-6E4319E96E84}"/>
              </a:ext>
            </a:extLst>
          </p:cNvPr>
          <p:cNvCxnSpPr>
            <a:stCxn id="7" idx="3"/>
          </p:cNvCxnSpPr>
          <p:nvPr/>
        </p:nvCxnSpPr>
        <p:spPr>
          <a:xfrm>
            <a:off x="7766732" y="4732824"/>
            <a:ext cx="103387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14AF6EC-F657-4BBD-B808-69E2A5786571}"/>
              </a:ext>
            </a:extLst>
          </p:cNvPr>
          <p:cNvCxnSpPr>
            <a:stCxn id="8" idx="3"/>
          </p:cNvCxnSpPr>
          <p:nvPr/>
        </p:nvCxnSpPr>
        <p:spPr>
          <a:xfrm>
            <a:off x="7651858" y="3133773"/>
            <a:ext cx="11027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115F978-FEBB-45CB-A142-7F6DB340F9EE}"/>
              </a:ext>
            </a:extLst>
          </p:cNvPr>
          <p:cNvCxnSpPr/>
          <p:nvPr/>
        </p:nvCxnSpPr>
        <p:spPr>
          <a:xfrm flipH="1">
            <a:off x="1770291" y="2670873"/>
            <a:ext cx="107033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D7A2946-89DE-47D7-941F-2B9C914681FF}"/>
              </a:ext>
            </a:extLst>
          </p:cNvPr>
          <p:cNvSpPr txBox="1"/>
          <p:nvPr/>
        </p:nvSpPr>
        <p:spPr>
          <a:xfrm>
            <a:off x="8754652" y="2924613"/>
            <a:ext cx="19712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SearchTransfer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6879CB-375C-4013-A63F-03E12C07AC30}"/>
              </a:ext>
            </a:extLst>
          </p:cNvPr>
          <p:cNvSpPr txBox="1"/>
          <p:nvPr/>
        </p:nvSpPr>
        <p:spPr>
          <a:xfrm>
            <a:off x="8800602" y="4548158"/>
            <a:ext cx="1844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LTE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4CE0D4C-86BE-4778-974E-44FC5393AF54}"/>
              </a:ext>
            </a:extLst>
          </p:cNvPr>
          <p:cNvSpPr txBox="1"/>
          <p:nvPr/>
        </p:nvSpPr>
        <p:spPr>
          <a:xfrm>
            <a:off x="566118" y="2435342"/>
            <a:ext cx="1464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MainNet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45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A405C3-F9ED-4563-B2C9-B41828F9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2" y="2187389"/>
            <a:ext cx="6829612" cy="335279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new adversarial loss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New Learnable Texture Extractor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New Auto Adaption Algorithm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41565194-26C0-4FE9-9B4A-0CF918E6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79" y="2104085"/>
            <a:ext cx="4145814" cy="39532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448A8D-93B9-4563-93EE-34E4CD3F955C}"/>
              </a:ext>
            </a:extLst>
          </p:cNvPr>
          <p:cNvSpPr txBox="1"/>
          <p:nvPr/>
        </p:nvSpPr>
        <p:spPr>
          <a:xfrm>
            <a:off x="2073263" y="1453214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TTSR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A363B4-6536-4E58-8EC7-6A3AA15D128D}"/>
              </a:ext>
            </a:extLst>
          </p:cNvPr>
          <p:cNvSpPr txBox="1"/>
          <p:nvPr/>
        </p:nvSpPr>
        <p:spPr>
          <a:xfrm>
            <a:off x="7984564" y="1550982"/>
            <a:ext cx="137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07CB7-431F-4962-BC52-4E723FA88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048" y="1976434"/>
            <a:ext cx="4135966" cy="421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905203-99BD-4474-BDEE-28FC7B43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95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106CBE-CBC5-46CA-A9BD-14C9B89C7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CUFED5</a:t>
            </a:r>
          </a:p>
          <a:p>
            <a:r>
              <a:rPr lang="en-US" altLang="zh-CN" dirty="0"/>
              <a:t>11871 training inputs</a:t>
            </a:r>
          </a:p>
          <a:p>
            <a:r>
              <a:rPr lang="en-US" altLang="zh-CN" dirty="0"/>
              <a:t>126 testing inputs</a:t>
            </a:r>
          </a:p>
        </p:txBody>
      </p:sp>
      <p:pic>
        <p:nvPicPr>
          <p:cNvPr id="3" name="图片 2" descr="架子上放着许多照片&#10;&#10;描述已自动生成">
            <a:extLst>
              <a:ext uri="{FF2B5EF4-FFF2-40B4-BE49-F238E27FC236}">
                <a16:creationId xmlns:a16="http://schemas.microsoft.com/office/drawing/2014/main" id="{F6E6B05D-5C71-4E43-B2E9-AA47B4CF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46" y="1544061"/>
            <a:ext cx="5651215" cy="44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8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6ADE3-F1E0-45CC-9A7F-9113C546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16702-9B5A-47BA-9E90-DCBEC809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86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D3BC1803-7324-46F4-835D-0E0E1D29E54C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2544482" cy="593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DF6CAAE9-F5A7-4792-8A76-BD3C0D2C1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687032"/>
              </p:ext>
            </p:extLst>
          </p:nvPr>
        </p:nvGraphicFramePr>
        <p:xfrm>
          <a:off x="838200" y="1953864"/>
          <a:ext cx="9548810" cy="40249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282">
                  <a:extLst>
                    <a:ext uri="{9D8B030D-6E8A-4147-A177-3AD203B41FA5}">
                      <a16:colId xmlns:a16="http://schemas.microsoft.com/office/drawing/2014/main" val="1284966295"/>
                    </a:ext>
                  </a:extLst>
                </a:gridCol>
                <a:gridCol w="5507732">
                  <a:extLst>
                    <a:ext uri="{9D8B030D-6E8A-4147-A177-3AD203B41FA5}">
                      <a16:colId xmlns:a16="http://schemas.microsoft.com/office/drawing/2014/main" val="1413772785"/>
                    </a:ext>
                  </a:extLst>
                </a:gridCol>
                <a:gridCol w="1093569">
                  <a:extLst>
                    <a:ext uri="{9D8B030D-6E8A-4147-A177-3AD203B41FA5}">
                      <a16:colId xmlns:a16="http://schemas.microsoft.com/office/drawing/2014/main" val="4227003789"/>
                    </a:ext>
                  </a:extLst>
                </a:gridCol>
                <a:gridCol w="1152227">
                  <a:extLst>
                    <a:ext uri="{9D8B030D-6E8A-4147-A177-3AD203B41FA5}">
                      <a16:colId xmlns:a16="http://schemas.microsoft.com/office/drawing/2014/main" val="801345400"/>
                    </a:ext>
                  </a:extLst>
                </a:gridCol>
              </a:tblGrid>
              <a:tr h="4472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Percentage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679728"/>
                  </a:ext>
                </a:extLst>
              </a:tr>
              <a:tr h="44721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Boyu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Zhang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 functions implementation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34012"/>
                  </a:ext>
                </a:extLst>
              </a:tr>
              <a:tr h="447214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adaptive algorithm implementation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99618"/>
                  </a:ext>
                </a:extLst>
              </a:tr>
              <a:tr h="447214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Changing adversarial loss function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512887"/>
                  </a:ext>
                </a:extLst>
              </a:tr>
              <a:tr h="44721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Feihong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Shen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extractor network implementation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07141"/>
                  </a:ext>
                </a:extLst>
              </a:tr>
              <a:tr h="447214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learnable texture extractor implementation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030617"/>
                  </a:ext>
                </a:extLst>
              </a:tr>
              <a:tr h="44721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Hanyang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Lu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preprocessing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30% 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714858"/>
                  </a:ext>
                </a:extLst>
              </a:tr>
              <a:tr h="447214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 network implementation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195129"/>
                  </a:ext>
                </a:extLst>
              </a:tr>
              <a:tr h="4472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Configure server, debug important parameters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5%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8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5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2E2D6EB-A468-4282-9164-A5EEAFA54273}"/>
              </a:ext>
            </a:extLst>
          </p:cNvPr>
          <p:cNvSpPr txBox="1"/>
          <p:nvPr/>
        </p:nvSpPr>
        <p:spPr>
          <a:xfrm>
            <a:off x="532191" y="1146294"/>
            <a:ext cx="5884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Environment deployment on Kaggle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图片包含 应用程序&#10;&#10;描述已自动生成">
            <a:extLst>
              <a:ext uri="{FF2B5EF4-FFF2-40B4-BE49-F238E27FC236}">
                <a16:creationId xmlns:a16="http://schemas.microsoft.com/office/drawing/2014/main" id="{E6AFB358-70DB-4D40-ABEC-5A5F19DA5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1" y="1946032"/>
            <a:ext cx="2441302" cy="426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1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2E2D6EB-A468-4282-9164-A5EEAFA54273}"/>
              </a:ext>
            </a:extLst>
          </p:cNvPr>
          <p:cNvSpPr txBox="1"/>
          <p:nvPr/>
        </p:nvSpPr>
        <p:spPr>
          <a:xfrm>
            <a:off x="532191" y="1146294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C42588-8717-4C7C-8A23-5978F6FC5323}"/>
              </a:ext>
            </a:extLst>
          </p:cNvPr>
          <p:cNvSpPr txBox="1"/>
          <p:nvPr/>
        </p:nvSpPr>
        <p:spPr>
          <a:xfrm flipH="1">
            <a:off x="936673" y="2137385"/>
            <a:ext cx="3917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Transform: </a:t>
            </a:r>
          </a:p>
          <a:p>
            <a:r>
              <a:rPr lang="zh-CN" altLang="en-US" dirty="0"/>
              <a:t>随机旋转</a:t>
            </a:r>
            <a:endParaRPr lang="en-US" altLang="zh-CN" dirty="0"/>
          </a:p>
          <a:p>
            <a:r>
              <a:rPr lang="zh-CN" altLang="en-US" dirty="0"/>
              <a:t>随机翻转</a:t>
            </a:r>
            <a:endParaRPr lang="en-US" altLang="zh-CN" dirty="0"/>
          </a:p>
          <a:p>
            <a:r>
              <a:rPr lang="zh-CN" altLang="en-US" dirty="0"/>
              <a:t>转换为</a:t>
            </a:r>
            <a:r>
              <a:rPr lang="en-US" altLang="zh-CN" dirty="0"/>
              <a:t>Tensor</a:t>
            </a:r>
          </a:p>
          <a:p>
            <a:r>
              <a:rPr lang="zh-CN" altLang="en-US" dirty="0"/>
              <a:t>归一化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73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DFBD4D2-BA37-4256-87F6-E648D950736D}"/>
              </a:ext>
            </a:extLst>
          </p:cNvPr>
          <p:cNvSpPr txBox="1"/>
          <p:nvPr/>
        </p:nvSpPr>
        <p:spPr>
          <a:xfrm>
            <a:off x="532191" y="1146294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E40860B-5326-4326-9C27-FD03F182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98" y="1722113"/>
            <a:ext cx="4815245" cy="34159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776C0A-4119-4A10-9F3E-A1414879B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6" y="1533260"/>
            <a:ext cx="5754317" cy="1364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7D676B-3008-4ECD-948F-B5934E089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766" y="3524960"/>
            <a:ext cx="5761100" cy="14050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071D4F-1A4F-42A6-9BFF-DBE297177D84}"/>
              </a:ext>
            </a:extLst>
          </p:cNvPr>
          <p:cNvSpPr txBox="1"/>
          <p:nvPr/>
        </p:nvSpPr>
        <p:spPr>
          <a:xfrm>
            <a:off x="5903261" y="111672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CUFED\train\input(HR)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41F6A1-8DB9-43DC-9513-C9C62E5D54BB}"/>
              </a:ext>
            </a:extLst>
          </p:cNvPr>
          <p:cNvSpPr txBox="1"/>
          <p:nvPr/>
        </p:nvSpPr>
        <p:spPr>
          <a:xfrm>
            <a:off x="5903261" y="314837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CUFED\train\ref(Ref)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76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EAF31-4D6C-45AD-997C-1C7503B6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</a:p>
          <a:p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pPr marL="0" indent="0">
              <a:buNone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  <a:p>
            <a:pPr marL="0" indent="0">
              <a:buNone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107083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55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B648C3D-E3D7-4ABE-B272-DABD54940FE8}"/>
              </a:ext>
            </a:extLst>
          </p:cNvPr>
          <p:cNvSpPr txBox="1"/>
          <p:nvPr/>
        </p:nvSpPr>
        <p:spPr>
          <a:xfrm>
            <a:off x="532191" y="1146294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4FCBD1-55EC-4DC6-9BC5-BD190999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1" y="1722112"/>
            <a:ext cx="6971369" cy="47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C29059-464E-4F48-BF01-2D54B44FF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60" y="1680926"/>
            <a:ext cx="6142387" cy="283914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F8FDD45-BDC9-40C0-A5A1-546C0114A496}"/>
              </a:ext>
            </a:extLst>
          </p:cNvPr>
          <p:cNvSpPr txBox="1"/>
          <p:nvPr/>
        </p:nvSpPr>
        <p:spPr>
          <a:xfrm>
            <a:off x="532191" y="1146294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Network Structure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029373-C402-480A-B043-2CFDAE9FC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21" y="4757635"/>
            <a:ext cx="2762827" cy="18622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BAEB11-D2BB-487A-B48E-5DA5E0C99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405" y="4149377"/>
            <a:ext cx="2643365" cy="24705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D0B3658-2D74-478C-A152-0CD711952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277" y="3376621"/>
            <a:ext cx="4318056" cy="33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1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A2BC499-28F5-4626-B8A3-A1FC273C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138" y="1528763"/>
            <a:ext cx="4496015" cy="46542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48A08E5-B45E-4264-B0E9-ECC3E173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61" y="1669514"/>
            <a:ext cx="6206702" cy="46932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D706E7-7396-4390-B88C-0A5ACF46C537}"/>
              </a:ext>
            </a:extLst>
          </p:cNvPr>
          <p:cNvSpPr txBox="1"/>
          <p:nvPr/>
        </p:nvSpPr>
        <p:spPr>
          <a:xfrm>
            <a:off x="532191" y="1146294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Network Structure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D1F846-02B9-4A69-80A2-9700AC879B2B}"/>
              </a:ext>
            </a:extLst>
          </p:cNvPr>
          <p:cNvSpPr/>
          <p:nvPr/>
        </p:nvSpPr>
        <p:spPr>
          <a:xfrm>
            <a:off x="8331199" y="4441371"/>
            <a:ext cx="3038323" cy="1078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43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8968FF6F-AA50-4BCC-A3EF-02BDE23C8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138" y="1528763"/>
            <a:ext cx="4496015" cy="46542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771" y="1777852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7273B0A-B933-4C1E-8A0B-C746F8ED0DD2}"/>
              </a:ext>
            </a:extLst>
          </p:cNvPr>
          <p:cNvSpPr txBox="1"/>
          <p:nvPr/>
        </p:nvSpPr>
        <p:spPr>
          <a:xfrm>
            <a:off x="532191" y="1146294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Network Structure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BC870D-B8AF-4809-98B0-105C2E135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07" y="1669514"/>
            <a:ext cx="6558249" cy="472161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083951-E56A-4332-9AB2-00F4113F34A1}"/>
              </a:ext>
            </a:extLst>
          </p:cNvPr>
          <p:cNvCxnSpPr>
            <a:cxnSpLocks/>
          </p:cNvCxnSpPr>
          <p:nvPr/>
        </p:nvCxnSpPr>
        <p:spPr>
          <a:xfrm>
            <a:off x="8602130" y="2341638"/>
            <a:ext cx="0" cy="20465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E6FB3AA-EF0F-4111-B5BF-BBFF5C0B1C78}"/>
              </a:ext>
            </a:extLst>
          </p:cNvPr>
          <p:cNvCxnSpPr>
            <a:cxnSpLocks/>
          </p:cNvCxnSpPr>
          <p:nvPr/>
        </p:nvCxnSpPr>
        <p:spPr>
          <a:xfrm>
            <a:off x="8602130" y="2341638"/>
            <a:ext cx="1727200" cy="146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65C347B-9A31-495B-B48A-17A66ED68E2B}"/>
              </a:ext>
            </a:extLst>
          </p:cNvPr>
          <p:cNvCxnSpPr>
            <a:cxnSpLocks/>
          </p:cNvCxnSpPr>
          <p:nvPr/>
        </p:nvCxnSpPr>
        <p:spPr>
          <a:xfrm flipH="1">
            <a:off x="10300301" y="2360990"/>
            <a:ext cx="2419" cy="8079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91BE2A1-301D-4824-984A-2D2E4902DC41}"/>
              </a:ext>
            </a:extLst>
          </p:cNvPr>
          <p:cNvCxnSpPr>
            <a:cxnSpLocks/>
          </p:cNvCxnSpPr>
          <p:nvPr/>
        </p:nvCxnSpPr>
        <p:spPr>
          <a:xfrm>
            <a:off x="10305140" y="3173680"/>
            <a:ext cx="11127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1E00782-9FBD-49E2-A402-1375F9BF207E}"/>
              </a:ext>
            </a:extLst>
          </p:cNvPr>
          <p:cNvCxnSpPr>
            <a:cxnSpLocks/>
          </p:cNvCxnSpPr>
          <p:nvPr/>
        </p:nvCxnSpPr>
        <p:spPr>
          <a:xfrm>
            <a:off x="8565845" y="4392880"/>
            <a:ext cx="28133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63A46C8-C0B9-4B73-A096-7126F0CCEBA5}"/>
              </a:ext>
            </a:extLst>
          </p:cNvPr>
          <p:cNvCxnSpPr>
            <a:cxnSpLocks/>
          </p:cNvCxnSpPr>
          <p:nvPr/>
        </p:nvCxnSpPr>
        <p:spPr>
          <a:xfrm>
            <a:off x="11379197" y="3168952"/>
            <a:ext cx="0" cy="12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748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8B9F3052-574F-4AC4-85FB-065B254C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61" y="1743927"/>
            <a:ext cx="7754361" cy="43520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29D9C3-5360-48AC-91CC-49DE7F1BA79F}"/>
              </a:ext>
            </a:extLst>
          </p:cNvPr>
          <p:cNvSpPr txBox="1"/>
          <p:nvPr/>
        </p:nvSpPr>
        <p:spPr>
          <a:xfrm>
            <a:off x="532191" y="1179887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0" u="none" strike="noStrike" dirty="0">
                <a:effectLst/>
                <a:latin typeface="Arial" panose="020B0604020202020204" pitchFamily="34" charset="0"/>
              </a:rPr>
              <a:t>An adaptive</a:t>
            </a:r>
            <a:r>
              <a:rPr lang="en-US" altLang="zh-CN" sz="2800" i="0" dirty="0">
                <a:effectLst/>
                <a:latin typeface="Arial" panose="020B0604020202020204" pitchFamily="34" charset="0"/>
              </a:rPr>
              <a:t> </a:t>
            </a:r>
            <a:r>
              <a:rPr lang="en-US" altLang="zh-CN" sz="2800" i="0" u="none" strike="noStrike" dirty="0">
                <a:effectLst/>
                <a:latin typeface="Arial" panose="020B0604020202020204" pitchFamily="34" charset="0"/>
              </a:rPr>
              <a:t>algorithm</a:t>
            </a:r>
            <a:r>
              <a:rPr lang="en-US" altLang="zh-CN" sz="2800" i="0" dirty="0">
                <a:effectLst/>
                <a:latin typeface="Arial" panose="020B0604020202020204" pitchFamily="34" charset="0"/>
              </a:rPr>
              <a:t> 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6FF220-3B44-44A6-970B-359DEAA20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138" y="1528763"/>
            <a:ext cx="4496015" cy="46542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009EFF-7A72-4918-9ED2-7B23EDDD796A}"/>
              </a:ext>
            </a:extLst>
          </p:cNvPr>
          <p:cNvSpPr/>
          <p:nvPr/>
        </p:nvSpPr>
        <p:spPr>
          <a:xfrm>
            <a:off x="10377045" y="2578705"/>
            <a:ext cx="1169494" cy="1228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40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C269162-3844-4C19-995F-F08390486CA3}"/>
              </a:ext>
            </a:extLst>
          </p:cNvPr>
          <p:cNvSpPr txBox="1"/>
          <p:nvPr/>
        </p:nvSpPr>
        <p:spPr>
          <a:xfrm>
            <a:off x="532191" y="1146294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Network Structure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14A7AE-4EC8-407E-AF28-C685B42C2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138" y="1528763"/>
            <a:ext cx="4496015" cy="4654252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C526289-FCB1-4511-8BBA-417931ED1E17}"/>
              </a:ext>
            </a:extLst>
          </p:cNvPr>
          <p:cNvCxnSpPr>
            <a:cxnSpLocks/>
          </p:cNvCxnSpPr>
          <p:nvPr/>
        </p:nvCxnSpPr>
        <p:spPr>
          <a:xfrm>
            <a:off x="7658705" y="1978794"/>
            <a:ext cx="0" cy="42817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09015B6-A106-4659-88C7-ADE75FB3D321}"/>
              </a:ext>
            </a:extLst>
          </p:cNvPr>
          <p:cNvCxnSpPr>
            <a:cxnSpLocks/>
          </p:cNvCxnSpPr>
          <p:nvPr/>
        </p:nvCxnSpPr>
        <p:spPr>
          <a:xfrm>
            <a:off x="8399822" y="2994781"/>
            <a:ext cx="0" cy="32803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89C2BF5-7B79-4576-A82F-706081CDA4DD}"/>
              </a:ext>
            </a:extLst>
          </p:cNvPr>
          <p:cNvCxnSpPr>
            <a:cxnSpLocks/>
          </p:cNvCxnSpPr>
          <p:nvPr/>
        </p:nvCxnSpPr>
        <p:spPr>
          <a:xfrm>
            <a:off x="7624835" y="1964170"/>
            <a:ext cx="4078517" cy="146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E6FB3AA-EF0F-4111-B5BF-BBFF5C0B1C78}"/>
              </a:ext>
            </a:extLst>
          </p:cNvPr>
          <p:cNvCxnSpPr>
            <a:cxnSpLocks/>
          </p:cNvCxnSpPr>
          <p:nvPr/>
        </p:nvCxnSpPr>
        <p:spPr>
          <a:xfrm>
            <a:off x="9845524" y="2341848"/>
            <a:ext cx="18578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E6FB3AA-EF0F-4111-B5BF-BBFF5C0B1C78}"/>
              </a:ext>
            </a:extLst>
          </p:cNvPr>
          <p:cNvCxnSpPr>
            <a:cxnSpLocks/>
          </p:cNvCxnSpPr>
          <p:nvPr/>
        </p:nvCxnSpPr>
        <p:spPr>
          <a:xfrm>
            <a:off x="7634068" y="6275119"/>
            <a:ext cx="7309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6FB3AA-EF0F-4111-B5BF-BBFF5C0B1C78}"/>
              </a:ext>
            </a:extLst>
          </p:cNvPr>
          <p:cNvCxnSpPr>
            <a:cxnSpLocks/>
          </p:cNvCxnSpPr>
          <p:nvPr/>
        </p:nvCxnSpPr>
        <p:spPr>
          <a:xfrm>
            <a:off x="8365067" y="2994781"/>
            <a:ext cx="14804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E2A71B6-794D-4620-95A4-BA65427B779C}"/>
              </a:ext>
            </a:extLst>
          </p:cNvPr>
          <p:cNvCxnSpPr>
            <a:cxnSpLocks/>
          </p:cNvCxnSpPr>
          <p:nvPr/>
        </p:nvCxnSpPr>
        <p:spPr>
          <a:xfrm>
            <a:off x="11703352" y="1964170"/>
            <a:ext cx="0" cy="377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2D76017-1869-492D-94A9-7E9470460E5B}"/>
              </a:ext>
            </a:extLst>
          </p:cNvPr>
          <p:cNvCxnSpPr>
            <a:cxnSpLocks/>
          </p:cNvCxnSpPr>
          <p:nvPr/>
        </p:nvCxnSpPr>
        <p:spPr>
          <a:xfrm>
            <a:off x="9847943" y="2341848"/>
            <a:ext cx="0" cy="6529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66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59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D515DF7-13F8-4D18-B105-3B64EF433754}"/>
              </a:ext>
            </a:extLst>
          </p:cNvPr>
          <p:cNvSpPr txBox="1"/>
          <p:nvPr/>
        </p:nvSpPr>
        <p:spPr>
          <a:xfrm>
            <a:off x="532191" y="1141183"/>
            <a:ext cx="1472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0" u="none" strike="noStrike" dirty="0">
                <a:effectLst/>
                <a:latin typeface="Arial" panose="020B0604020202020204" pitchFamily="34" charset="0"/>
              </a:rPr>
              <a:t>Training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AC6397-73F0-4F02-BDCE-F6F59ADC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887" y="1664403"/>
            <a:ext cx="2233669" cy="49857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B9BC8B-211B-4741-9B83-456130E2CC1C}"/>
              </a:ext>
            </a:extLst>
          </p:cNvPr>
          <p:cNvSpPr txBox="1"/>
          <p:nvPr/>
        </p:nvSpPr>
        <p:spPr>
          <a:xfrm>
            <a:off x="2423887" y="1255250"/>
            <a:ext cx="30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A set of training parameters</a:t>
            </a:r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B87B093-1A0C-4DB4-B471-019B4D540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261" y="1901581"/>
            <a:ext cx="5391047" cy="43356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54C37BA-84C1-4E11-9D90-6031585DBADF}"/>
              </a:ext>
            </a:extLst>
          </p:cNvPr>
          <p:cNvSpPr txBox="1"/>
          <p:nvPr/>
        </p:nvSpPr>
        <p:spPr>
          <a:xfrm>
            <a:off x="5847072" y="1255250"/>
            <a:ext cx="163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 result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64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E30550-9188-4964-8882-0D29410CBDE9}"/>
              </a:ext>
            </a:extLst>
          </p:cNvPr>
          <p:cNvSpPr txBox="1"/>
          <p:nvPr/>
        </p:nvSpPr>
        <p:spPr>
          <a:xfrm>
            <a:off x="3048000" y="2271731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800" b="0" i="0" dirty="0">
                <a:effectLst/>
                <a:latin typeface="Arial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26555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19EE669-D384-4A9B-8DC2-19AFAEEC0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t="38206" r="27067" b="-162"/>
          <a:stretch/>
        </p:blipFill>
        <p:spPr>
          <a:xfrm>
            <a:off x="1239520" y="1783155"/>
            <a:ext cx="2479912" cy="2387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886BC0-65F6-453F-AE5C-13D343C4F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0" y="1829796"/>
            <a:ext cx="2570480" cy="24400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B7676E-DBF9-485B-8B03-A8352F456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97" y="1829795"/>
            <a:ext cx="2225040" cy="238715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0CFD62F-6157-468E-9C87-40063B84BFB8}"/>
              </a:ext>
            </a:extLst>
          </p:cNvPr>
          <p:cNvSpPr/>
          <p:nvPr/>
        </p:nvSpPr>
        <p:spPr>
          <a:xfrm>
            <a:off x="1303641" y="4627907"/>
            <a:ext cx="9506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 to restore these images?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009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 descr="图片包含 人, 桌子, 男孩, 小&#10;&#10;描述已自动生成">
            <a:extLst>
              <a:ext uri="{FF2B5EF4-FFF2-40B4-BE49-F238E27FC236}">
                <a16:creationId xmlns:a16="http://schemas.microsoft.com/office/drawing/2014/main" id="{8C21F94A-1D44-4AF6-A7F8-92BD58B9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09" y="2371632"/>
            <a:ext cx="1968542" cy="2857560"/>
          </a:xfrm>
          <a:prstGeom prst="rect">
            <a:avLst/>
          </a:prstGeom>
        </p:spPr>
      </p:pic>
      <p:pic>
        <p:nvPicPr>
          <p:cNvPr id="9" name="图片 8" descr="图片包含 人, 桌子, 男孩, 年轻&#10;&#10;描述已自动生成">
            <a:extLst>
              <a:ext uri="{FF2B5EF4-FFF2-40B4-BE49-F238E27FC236}">
                <a16:creationId xmlns:a16="http://schemas.microsoft.com/office/drawing/2014/main" id="{890F4A32-779A-44DF-8C87-B8AC145A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1714499"/>
            <a:ext cx="2362200" cy="3429000"/>
          </a:xfrm>
          <a:prstGeom prst="rect">
            <a:avLst/>
          </a:prstGeom>
        </p:spPr>
      </p:pic>
      <p:pic>
        <p:nvPicPr>
          <p:cNvPr id="11" name="图片 10" descr="图片包含 室内, 蛋糕, 甜甜圈, 桌子&#10;&#10;描述已自动生成">
            <a:extLst>
              <a:ext uri="{FF2B5EF4-FFF2-40B4-BE49-F238E27FC236}">
                <a16:creationId xmlns:a16="http://schemas.microsoft.com/office/drawing/2014/main" id="{896A8AE1-6BAA-48BB-810D-F35D61BC4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5" y="1609725"/>
            <a:ext cx="1714500" cy="3429000"/>
          </a:xfrm>
          <a:prstGeom prst="rect">
            <a:avLst/>
          </a:prstGeom>
        </p:spPr>
      </p:pic>
      <p:pic>
        <p:nvPicPr>
          <p:cNvPr id="13" name="图片 12" descr="人戴着帽子&#10;&#10;描述已自动生成">
            <a:extLst>
              <a:ext uri="{FF2B5EF4-FFF2-40B4-BE49-F238E27FC236}">
                <a16:creationId xmlns:a16="http://schemas.microsoft.com/office/drawing/2014/main" id="{AC653CD6-02A7-4CD3-80DA-828243255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6" y="1813560"/>
            <a:ext cx="124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3DBBAA0-D1EF-464B-8F5E-11AF26E8C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93694"/>
            <a:ext cx="9076313" cy="50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1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EAF31-4D6C-45AD-997C-1C7503B6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</a:p>
          <a:p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pPr marL="0" indent="0">
              <a:buNone/>
            </a:pPr>
            <a:endParaRPr lang="en-US" altLang="zh-CN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endParaRPr lang="en-US" altLang="zh-CN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  <a:p>
            <a:pPr marL="0" indent="0">
              <a:buNone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65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4D59287-EFD2-488E-B797-9DB813B7B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68139"/>
              </p:ext>
            </p:extLst>
          </p:nvPr>
        </p:nvGraphicFramePr>
        <p:xfrm>
          <a:off x="1249680" y="1955800"/>
          <a:ext cx="8961120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58720">
                  <a:extLst>
                    <a:ext uri="{9D8B030D-6E8A-4147-A177-3AD203B41FA5}">
                      <a16:colId xmlns:a16="http://schemas.microsoft.com/office/drawing/2014/main" val="32594351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22224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069046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394275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1645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DSFT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SRNTT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TTSR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443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PSNR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310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SIMI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4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Adaptivity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40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</a:t>
                      </a:r>
                      <a:r>
                        <a:rPr lang="en-US" altLang="zh-CN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Spped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891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Speed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74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74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54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A8AD-8053-462E-B2EC-C2F5A628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1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EAF31-4D6C-45AD-997C-1C7503B6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endParaRPr lang="en-US" altLang="zh-CN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</a:p>
          <a:p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pPr marL="0" indent="0">
              <a:buNone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endParaRPr lang="en-US" altLang="zh-CN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</a:p>
          <a:p>
            <a:pPr marL="0" indent="0">
              <a:buNone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9590955-3047-43DC-BDF0-55C30CC079D6}"/>
              </a:ext>
            </a:extLst>
          </p:cNvPr>
          <p:cNvCxnSpPr>
            <a:cxnSpLocks/>
          </p:cNvCxnSpPr>
          <p:nvPr/>
        </p:nvCxnSpPr>
        <p:spPr>
          <a:xfrm>
            <a:off x="645461" y="1093694"/>
            <a:ext cx="98925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34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250</Words>
  <Application>Microsoft Office PowerPoint</Application>
  <PresentationFormat>宽屏</PresentationFormat>
  <Paragraphs>155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Times New Roman</vt:lpstr>
      <vt:lpstr>Office 主题​​</vt:lpstr>
      <vt:lpstr>An Improved Texture Transformer Network for Ref-based Image Super-Resolution</vt:lpstr>
      <vt:lpstr>Content</vt:lpstr>
      <vt:lpstr>Background</vt:lpstr>
      <vt:lpstr>Background</vt:lpstr>
      <vt:lpstr>Background</vt:lpstr>
      <vt:lpstr>Content</vt:lpstr>
      <vt:lpstr>Comparison</vt:lpstr>
      <vt:lpstr>Comparison</vt:lpstr>
      <vt:lpstr>Content</vt:lpstr>
      <vt:lpstr>Innovation</vt:lpstr>
      <vt:lpstr>Innovation</vt:lpstr>
      <vt:lpstr>Innovation</vt:lpstr>
      <vt:lpstr>Innovation</vt:lpstr>
      <vt:lpstr>Experiments</vt:lpstr>
      <vt:lpstr>preprocessing</vt:lpstr>
      <vt:lpstr>Codes</vt:lpstr>
      <vt:lpstr>Codes</vt:lpstr>
      <vt:lpstr>Codes</vt:lpstr>
      <vt:lpstr>Codes</vt:lpstr>
      <vt:lpstr>Codes</vt:lpstr>
      <vt:lpstr>Codes</vt:lpstr>
      <vt:lpstr>Codes</vt:lpstr>
      <vt:lpstr>Codes</vt:lpstr>
      <vt:lpstr>Codes</vt:lpstr>
      <vt:lpstr>Codes</vt:lpstr>
      <vt:lpstr>Codes</vt:lpstr>
      <vt:lpstr>Codes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Texture Transformer Network for image super-resolution</dc:title>
  <dc:creator>鲁 瀚洋</dc:creator>
  <cp:lastModifiedBy>瀚洋</cp:lastModifiedBy>
  <cp:revision>159</cp:revision>
  <dcterms:created xsi:type="dcterms:W3CDTF">2020-09-08T14:09:41Z</dcterms:created>
  <dcterms:modified xsi:type="dcterms:W3CDTF">2020-10-20T18:31:35Z</dcterms:modified>
</cp:coreProperties>
</file>